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73" r:id="rId3"/>
    <p:sldId id="274" r:id="rId4"/>
    <p:sldId id="275" r:id="rId5"/>
    <p:sldId id="276" r:id="rId6"/>
    <p:sldId id="278" r:id="rId7"/>
    <p:sldId id="27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5: SEO/SEM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of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must match keywords – and be relevant to those using those words</a:t>
            </a:r>
          </a:p>
          <a:p>
            <a:r>
              <a:rPr lang="en-US" dirty="0" smtClean="0"/>
              <a:t>Places where keywords pop – Title, major headings, body content, bold, alt tags, URLs, meta descriptions/tags, link text, domain names</a:t>
            </a:r>
          </a:p>
          <a:p>
            <a:r>
              <a:rPr lang="en-US" dirty="0" smtClean="0"/>
              <a:t>Updating content for fresh </a:t>
            </a:r>
            <a:r>
              <a:rPr lang="en-US" dirty="0" err="1" smtClean="0"/>
              <a:t>spidering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popularity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as signals of trust – but only if links are themselves trustworthy!</a:t>
            </a:r>
          </a:p>
          <a:p>
            <a:r>
              <a:rPr lang="en-US" dirty="0" smtClean="0"/>
              <a:t>Comment spam, link farms, etc – they’re seen as less trustworthy spaces, and spamming the Internet with bad links might hurt your relevance</a:t>
            </a:r>
          </a:p>
          <a:p>
            <a:r>
              <a:rPr lang="en-US" dirty="0" smtClean="0"/>
              <a:t>Good content = good karma – relevant, fun, engaging content better than ad copy</a:t>
            </a:r>
          </a:p>
          <a:p>
            <a:r>
              <a:rPr lang="en-US" dirty="0" err="1" smtClean="0"/>
              <a:t>e.g.,Oatmeal’s</a:t>
            </a:r>
            <a:r>
              <a:rPr lang="en-US" dirty="0" smtClean="0"/>
              <a:t> tips on getting 5 million views -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Localization– if searching for a restaurant, you probably want something local – searches delivering an Indian restaurant in San Francisco is not relevant when you’re in Toronto</a:t>
            </a:r>
          </a:p>
          <a:p>
            <a:r>
              <a:rPr lang="en-US" dirty="0" smtClean="0"/>
              <a:t>On mobile devices, increasingly tied to GPS – otherwise, just filtering on IP addresses is a good guess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personal demographics and use behaviors stored in cookies or within context of site can lead to more immediately relevant ads</a:t>
            </a:r>
          </a:p>
          <a:p>
            <a:r>
              <a:rPr lang="en-US" dirty="0" smtClean="0"/>
              <a:t>If that information is correct, of course – e.g., public computer, likely less so</a:t>
            </a:r>
          </a:p>
          <a:p>
            <a:r>
              <a:rPr lang="en-US" dirty="0" smtClean="0"/>
              <a:t>The as-yet-untapped value of </a:t>
            </a:r>
            <a:r>
              <a:rPr lang="en-US" dirty="0" err="1" smtClean="0"/>
              <a:t>Facebook</a:t>
            </a:r>
            <a:r>
              <a:rPr lang="en-US" dirty="0" smtClean="0"/>
              <a:t> ads – there’s more information there than we care to admit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statistical information exists in our use patterns</a:t>
            </a:r>
          </a:p>
          <a:p>
            <a:r>
              <a:rPr lang="en-US" dirty="0" smtClean="0"/>
              <a:t>Tracking and using this information increasing essential </a:t>
            </a:r>
          </a:p>
          <a:p>
            <a:r>
              <a:rPr lang="en-US" dirty="0" smtClean="0"/>
              <a:t>Vivian </a:t>
            </a:r>
            <a:r>
              <a:rPr lang="en-US" dirty="0" err="1" smtClean="0"/>
              <a:t>Ip</a:t>
            </a:r>
            <a:r>
              <a:rPr lang="en-US" dirty="0" smtClean="0"/>
              <a:t> from QMI will talk more about this in a few weeks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bad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Hidden links</a:t>
            </a:r>
          </a:p>
          <a:p>
            <a:r>
              <a:rPr lang="en-US" dirty="0" smtClean="0"/>
              <a:t>Overuse of redirect</a:t>
            </a:r>
          </a:p>
          <a:p>
            <a:r>
              <a:rPr lang="en-US" dirty="0" smtClean="0"/>
              <a:t>Irrelevant keywords</a:t>
            </a:r>
          </a:p>
          <a:p>
            <a:r>
              <a:rPr lang="en-US" dirty="0" smtClean="0"/>
              <a:t>Multiple duplicate content</a:t>
            </a:r>
          </a:p>
          <a:p>
            <a:r>
              <a:rPr lang="en-US" dirty="0" smtClean="0"/>
              <a:t>Overuse of splash screens and doorway content</a:t>
            </a:r>
          </a:p>
          <a:p>
            <a:r>
              <a:rPr lang="en-US" dirty="0" smtClean="0"/>
              <a:t>Why? </a:t>
            </a:r>
            <a:r>
              <a:rPr lang="en-US" dirty="0" smtClean="0"/>
              <a:t>T</a:t>
            </a:r>
            <a:r>
              <a:rPr lang="en-US" dirty="0" smtClean="0"/>
              <a:t>rickery not appreciated by users and abused tricks are filtered out by engines, lowering profile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Media Marketing with Julie </a:t>
            </a:r>
            <a:r>
              <a:rPr lang="en-US" dirty="0" err="1" smtClean="0"/>
              <a:t>Tyios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Organic search – full-text search results</a:t>
            </a:r>
          </a:p>
          <a:p>
            <a:r>
              <a:rPr lang="en-US" dirty="0" smtClean="0"/>
              <a:t>Paid search – PPC advertising model – guarantees a level of placement, but isn’t organic</a:t>
            </a:r>
          </a:p>
          <a:p>
            <a:r>
              <a:rPr lang="en-US" dirty="0" smtClean="0"/>
              <a:t>Searches are goal-oriented – your placement should match user goals</a:t>
            </a:r>
          </a:p>
          <a:p>
            <a:r>
              <a:rPr lang="en-US" dirty="0" smtClean="0"/>
              <a:t>Still the dominant means of finding things – even finding things you already know of</a:t>
            </a:r>
          </a:p>
          <a:p>
            <a:r>
              <a:rPr lang="en-US" dirty="0" smtClean="0"/>
              <a:t>Search engines often first point of contact for Internet – many have search in toolbar or as home page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Users want consistent quality relevant information</a:t>
            </a:r>
          </a:p>
          <a:p>
            <a:r>
              <a:rPr lang="en-US" dirty="0" smtClean="0"/>
              <a:t>Web sites want to be top of the list to drive relevant traffic</a:t>
            </a:r>
          </a:p>
          <a:p>
            <a:r>
              <a:rPr lang="en-US" dirty="0" smtClean="0"/>
              <a:t>Search engines want to make money – but also provide a relevant service </a:t>
            </a:r>
          </a:p>
          <a:p>
            <a:r>
              <a:rPr lang="en-US" dirty="0" smtClean="0"/>
              <a:t>Conflicts possible among these goals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SEM=SEO+PPC=Keywords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engine marketing a mix of paid and organic</a:t>
            </a:r>
          </a:p>
          <a:p>
            <a:r>
              <a:rPr lang="en-US" dirty="0" smtClean="0"/>
              <a:t>Both are driven by picking (and in PPC, paying for) the right keywords</a:t>
            </a:r>
          </a:p>
          <a:p>
            <a:r>
              <a:rPr lang="en-US" dirty="0" smtClean="0"/>
              <a:t>Keyword selection part art, part science – not only involves knowing your product/service well, but what users conceptualize your product/service to be when searching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never-ending SEO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engines concerned with quality results – they are the “sticky” factor that causes people to come back (and see/click through ads)</a:t>
            </a:r>
          </a:p>
          <a:p>
            <a:r>
              <a:rPr lang="en-US" dirty="0" smtClean="0"/>
              <a:t>Web sites want to be #1 in search lists – and some try to do this by all means necessary, including less than ethical techniques – examples?</a:t>
            </a:r>
          </a:p>
          <a:p>
            <a:r>
              <a:rPr lang="en-US" dirty="0" smtClean="0"/>
              <a:t>Google and others keep nuts and bolts of algorithm secret and dynamic to avoid being exploited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SEO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Easily accessible website for engine spiders</a:t>
            </a:r>
          </a:p>
          <a:p>
            <a:r>
              <a:rPr lang="en-US" dirty="0" smtClean="0"/>
              <a:t>Well-researched key phrases</a:t>
            </a:r>
          </a:p>
          <a:p>
            <a:r>
              <a:rPr lang="en-US" dirty="0" smtClean="0"/>
              <a:t>Creating content relevant to key phrases</a:t>
            </a:r>
          </a:p>
          <a:p>
            <a:r>
              <a:rPr lang="en-US" dirty="0" smtClean="0"/>
              <a:t>Link popularity</a:t>
            </a:r>
          </a:p>
          <a:p>
            <a:r>
              <a:rPr lang="en-US" dirty="0" smtClean="0"/>
              <a:t>New directions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Designing for spiders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Spiders only eat certain things –</a:t>
            </a:r>
            <a:br>
              <a:rPr lang="en-US" dirty="0" smtClean="0"/>
            </a:br>
            <a:r>
              <a:rPr lang="en-US" dirty="0" smtClean="0"/>
              <a:t>what kind of</a:t>
            </a:r>
            <a:br>
              <a:rPr lang="en-US" dirty="0" smtClean="0"/>
            </a:br>
            <a:r>
              <a:rPr lang="en-US" dirty="0" smtClean="0"/>
              <a:t>content can’t be indexed?</a:t>
            </a:r>
          </a:p>
          <a:p>
            <a:r>
              <a:rPr lang="en-US" dirty="0" smtClean="0"/>
              <a:t>Use of </a:t>
            </a:r>
            <a:r>
              <a:rPr lang="en-US" dirty="0" err="1" smtClean="0"/>
              <a:t>robots.txt</a:t>
            </a:r>
            <a:r>
              <a:rPr lang="en-US" dirty="0" smtClean="0"/>
              <a:t> files – why would</a:t>
            </a:r>
            <a:br>
              <a:rPr lang="en-US" dirty="0" smtClean="0"/>
            </a:br>
            <a:r>
              <a:rPr lang="en-US" dirty="0" smtClean="0"/>
              <a:t>you want to disallow spider access?</a:t>
            </a:r>
          </a:p>
          <a:p>
            <a:r>
              <a:rPr lang="en-US" dirty="0" smtClean="0"/>
              <a:t>Design implications for web </a:t>
            </a:r>
            <a:r>
              <a:rPr lang="en-US" dirty="0" smtClean="0"/>
              <a:t>sites</a:t>
            </a:r>
          </a:p>
          <a:p>
            <a:pPr>
              <a:buNone/>
            </a:pPr>
            <a:r>
              <a:rPr lang="en-US" smtClean="0"/>
              <a:t>(Spide</a:t>
            </a:r>
            <a:r>
              <a:rPr lang="en-US" smtClean="0"/>
              <a:t>r:  http</a:t>
            </a:r>
            <a:r>
              <a:rPr lang="en-US" smtClean="0"/>
              <a:t>://www.27bslash6.com</a:t>
            </a:r>
            <a:r>
              <a:rPr lang="en-US" smtClean="0"/>
              <a:t>/</a:t>
            </a:r>
            <a:r>
              <a:rPr lang="en-US" smtClean="0"/>
              <a:t>overdue.html)</a:t>
            </a:r>
            <a:endParaRPr lang="en-US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pic>
        <p:nvPicPr>
          <p:cNvPr id="12" name="Picture 11" descr="spiderdraw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573" y="1600201"/>
            <a:ext cx="25400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Keywords/Phrases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volume – e.g., “hotel” vs. specific location/features</a:t>
            </a:r>
          </a:p>
          <a:p>
            <a:r>
              <a:rPr lang="en-US" dirty="0" smtClean="0"/>
              <a:t>More volume not necessarily better – if everyone uses “hotel” you’re going to get lost in the shuffle</a:t>
            </a:r>
            <a:endParaRPr lang="en-US" dirty="0" smtClean="0"/>
          </a:p>
          <a:p>
            <a:r>
              <a:rPr lang="en-US" dirty="0" smtClean="0"/>
              <a:t>Conversion </a:t>
            </a:r>
            <a:r>
              <a:rPr lang="en-US" dirty="0" smtClean="0"/>
              <a:t>rates and value of conversion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Brainstorming – what words represent your product/service?   (Or, more truthfully, what words does the searching audience think represent you?)</a:t>
            </a:r>
          </a:p>
          <a:p>
            <a:r>
              <a:rPr lang="en-US" dirty="0" smtClean="0"/>
              <a:t>Common spelling mistakes and synonyms</a:t>
            </a:r>
          </a:p>
          <a:p>
            <a:r>
              <a:rPr lang="en-US" dirty="0" smtClean="0"/>
              <a:t>Examining referral links – how are people finding your site right now?</a:t>
            </a:r>
          </a:p>
          <a:p>
            <a:r>
              <a:rPr lang="en-US" dirty="0" smtClean="0"/>
              <a:t>Keyword search tools – data mines regular searching for information, allows you to place your site in competition/relevance/value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502</TotalTime>
  <Words>767</Words>
  <Application>Microsoft Macintosh PowerPoint</Application>
  <PresentationFormat>On-screen Show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CCT356: Online Advertising and Marketing</vt:lpstr>
      <vt:lpstr>Search Engine Marketing</vt:lpstr>
      <vt:lpstr>Search considerations</vt:lpstr>
      <vt:lpstr>SEM=SEO+PPC=Keywords</vt:lpstr>
      <vt:lpstr>The never-ending SEO game</vt:lpstr>
      <vt:lpstr>Steps to SEO</vt:lpstr>
      <vt:lpstr>Designing for spiders</vt:lpstr>
      <vt:lpstr>Keywords/Phrases</vt:lpstr>
      <vt:lpstr>Choosing Keywords</vt:lpstr>
      <vt:lpstr>Optimization of Content</vt:lpstr>
      <vt:lpstr>Link popularity</vt:lpstr>
      <vt:lpstr>Localization</vt:lpstr>
      <vt:lpstr>Personalization</vt:lpstr>
      <vt:lpstr>Usage stats</vt:lpstr>
      <vt:lpstr>Avoiding bad practice</vt:lpstr>
      <vt:lpstr>Next week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20</cp:revision>
  <dcterms:created xsi:type="dcterms:W3CDTF">2011-02-01T19:39:43Z</dcterms:created>
  <dcterms:modified xsi:type="dcterms:W3CDTF">2011-02-01T21:03:57Z</dcterms:modified>
</cp:coreProperties>
</file>